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24CF0-F184-4D90-A08B-F391A9D4E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6CBE1D-E88D-4E59-A4BC-7CCA313B7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7C209-B2E4-496F-8B6B-5F30EDC76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F3C2-6A34-417C-8FD2-52C72C3CA6F9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FF3CB-C02D-4C6D-90B1-599411DCA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454AF-1F9E-4DEB-ADE5-C8F0FB73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AA44-6032-4981-83E4-D2B573B9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11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FF460-FD6E-4410-B93B-9FA880A2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683D8-214C-4B24-BDD1-7AC4F370E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0E347-47CC-412D-AD93-7EB76B9B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F3C2-6A34-417C-8FD2-52C72C3CA6F9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77FAA-D20E-4557-BC53-D1C5D5457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61D1D-D071-4637-ACC1-4FC584FB0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AA44-6032-4981-83E4-D2B573B9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86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6166E-0979-4D6A-B488-4A3B516CAF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FA1A7-C6FF-4043-9390-7CC3DCDF4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42E6F-C2C5-47AE-BCD4-4CB6262DB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F3C2-6A34-417C-8FD2-52C72C3CA6F9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F0532-BA70-465D-AFA0-9EA4E1435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77616-1DE0-4FE9-80CF-1C3A0F7D9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AA44-6032-4981-83E4-D2B573B9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0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878F-CE2D-496B-A3AC-26BA9849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06F5E-BF18-4713-BCF7-9761348BC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5AD2B-D6EF-4361-8CBA-E2F765D46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F3C2-6A34-417C-8FD2-52C72C3CA6F9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DAEE9-9CF4-4508-BC41-07AB4BADB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9C9D4-A68F-47C5-A141-4660992B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AA44-6032-4981-83E4-D2B573B9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0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B45BA-0C95-494C-AECC-B6965F70B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712AD-9C90-4FE0-AA10-287B6818E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1CE0-23BC-48F7-AA16-6FBF43A49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F3C2-6A34-417C-8FD2-52C72C3CA6F9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2823A-C61E-40C5-8DC1-7943F0DF9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E8F4D-5F8C-4418-A6D6-138801235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AA44-6032-4981-83E4-D2B573B9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5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A4843-6A4E-4082-AB26-FBD9241A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3D85F-E411-4B49-A5F8-A27CE28CA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AB6F2B-0732-452A-9E12-F2B2A1D8C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7E32E-79B3-4A38-A076-A88F65EE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F3C2-6A34-417C-8FD2-52C72C3CA6F9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27B7E-A8FA-4E30-B68F-67FE21DC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92487-A693-473C-8DD5-105C7B00D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AA44-6032-4981-83E4-D2B573B9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04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66571-7A50-415C-8FDA-902AC059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6E7EF-219E-475A-AE7C-F5786D7C7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A7CF2B-8693-4531-AEF1-D46121C74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C3242B-C1A9-4AAE-A1C5-68EEE3EE60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500AA-EEC4-45D1-AEB7-E43551AE87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D9DD87-E60E-46DB-A37C-A8A05FC12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F3C2-6A34-417C-8FD2-52C72C3CA6F9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1D6AE7-3BCB-45CE-AFA4-40358E949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5F9B04-5A88-4B45-B44A-3B0936273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AA44-6032-4981-83E4-D2B573B9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0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6D17B-32EB-4BF3-9C9F-121D7382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C3E6F-C7EA-4F8E-BBC3-F6A27D7C5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F3C2-6A34-417C-8FD2-52C72C3CA6F9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40E79-C511-4192-8061-BDDA1E1B2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CBEB6-2118-4C4E-BF8B-5055C5FF0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AA44-6032-4981-83E4-D2B573B9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0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F1D7C1-7F98-40A8-8DDB-BE4C69863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F3C2-6A34-417C-8FD2-52C72C3CA6F9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A2B60-6587-4C9E-B04D-D933BF599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B613B-FE41-4964-8DAA-2C7B1127B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AA44-6032-4981-83E4-D2B573B9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5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CC81-BB69-4DFC-84C8-DE4691B6F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1F101-F79B-43A6-8B38-6F7706CAC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31D0B-F695-4A48-8C16-8A495AA7B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6780C-1EFB-48DF-8A53-B2B6CEF8D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F3C2-6A34-417C-8FD2-52C72C3CA6F9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CB33C-4EE0-4FC0-AD3E-3E70C073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7AC55A-5B82-4609-BBC5-45CCB8525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AA44-6032-4981-83E4-D2B573B9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43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70248-3218-4E58-825A-C7A8B610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D55D25-99A0-4644-8752-954EA3412C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3E3D0-5B09-4EB2-948A-723B338A3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048E7-5DCD-4B10-B284-257385F5B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F3C2-6A34-417C-8FD2-52C72C3CA6F9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C59B5-9944-46E6-9D83-94BA522FB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6F2B5-7A82-4DE9-AE7C-1DB8AA37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AA44-6032-4981-83E4-D2B573B9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47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6D3A68-9929-4B53-B169-D35F67610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6CC8B-AB23-477F-B4D3-6971633FD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34CB0-7746-48A8-AED6-BF19051726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8F3C2-6A34-417C-8FD2-52C72C3CA6F9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D47A1-6F54-4B98-8317-6BD2FB99C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65F92-3F8B-4587-B0E7-EDBEC51D9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5AA44-6032-4981-83E4-D2B573B9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683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4B19B-6CE1-47CE-8F7F-42D7BABEB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90A3F-A755-49E9-8823-63C3B6E8BD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Loretta Cherry</a:t>
            </a:r>
          </a:p>
        </p:txBody>
      </p:sp>
    </p:spTree>
    <p:extLst>
      <p:ext uri="{BB962C8B-B14F-4D97-AF65-F5344CB8AC3E}">
        <p14:creationId xmlns:p14="http://schemas.microsoft.com/office/powerpoint/2010/main" val="797354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32 (2)">
            <a:extLst>
              <a:ext uri="{FF2B5EF4-FFF2-40B4-BE49-F238E27FC236}">
                <a16:creationId xmlns:a16="http://schemas.microsoft.com/office/drawing/2014/main" id="{2692374D-D6C9-4844-9C5C-ED6E7DE083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88" y="0"/>
            <a:ext cx="4999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48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33">
            <a:extLst>
              <a:ext uri="{FF2B5EF4-FFF2-40B4-BE49-F238E27FC236}">
                <a16:creationId xmlns:a16="http://schemas.microsoft.com/office/drawing/2014/main" id="{5D1E39F1-7AB8-41BD-9BA6-BF403358B8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01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34">
            <a:extLst>
              <a:ext uri="{FF2B5EF4-FFF2-40B4-BE49-F238E27FC236}">
                <a16:creationId xmlns:a16="http://schemas.microsoft.com/office/drawing/2014/main" id="{AADF6E45-FCD5-4979-BDE0-359721D5E2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76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35 (2)">
            <a:extLst>
              <a:ext uri="{FF2B5EF4-FFF2-40B4-BE49-F238E27FC236}">
                <a16:creationId xmlns:a16="http://schemas.microsoft.com/office/drawing/2014/main" id="{033760AC-73D1-4146-AF7A-00B07E51F1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88" y="0"/>
            <a:ext cx="583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39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18 (1)_Moment">
            <a:extLst>
              <a:ext uri="{FF2B5EF4-FFF2-40B4-BE49-F238E27FC236}">
                <a16:creationId xmlns:a16="http://schemas.microsoft.com/office/drawing/2014/main" id="{84D10EE0-1234-4884-B4B9-D79DA4946F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73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19_Moment">
            <a:extLst>
              <a:ext uri="{FF2B5EF4-FFF2-40B4-BE49-F238E27FC236}">
                <a16:creationId xmlns:a16="http://schemas.microsoft.com/office/drawing/2014/main" id="{CEB0EE3F-07E8-4F74-86DA-159A811821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68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20_Moment">
            <a:extLst>
              <a:ext uri="{FF2B5EF4-FFF2-40B4-BE49-F238E27FC236}">
                <a16:creationId xmlns:a16="http://schemas.microsoft.com/office/drawing/2014/main" id="{130A1C66-95FB-4D78-84D1-6892A266A2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63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22_Moment">
            <a:extLst>
              <a:ext uri="{FF2B5EF4-FFF2-40B4-BE49-F238E27FC236}">
                <a16:creationId xmlns:a16="http://schemas.microsoft.com/office/drawing/2014/main" id="{64827507-5E3F-42D5-9C72-E7E40ADF3A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48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24_Moment">
            <a:extLst>
              <a:ext uri="{FF2B5EF4-FFF2-40B4-BE49-F238E27FC236}">
                <a16:creationId xmlns:a16="http://schemas.microsoft.com/office/drawing/2014/main" id="{BAC65B85-DF5E-4836-92A7-2CFF83EDCB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3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28">
            <a:extLst>
              <a:ext uri="{FF2B5EF4-FFF2-40B4-BE49-F238E27FC236}">
                <a16:creationId xmlns:a16="http://schemas.microsoft.com/office/drawing/2014/main" id="{91C2D3F5-20EA-471D-8C4A-81BB5680B6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38" y="0"/>
            <a:ext cx="7780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20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29">
            <a:extLst>
              <a:ext uri="{FF2B5EF4-FFF2-40B4-BE49-F238E27FC236}">
                <a16:creationId xmlns:a16="http://schemas.microsoft.com/office/drawing/2014/main" id="{BA71A5FE-BD94-4A7C-A9F8-2C439DA306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0"/>
            <a:ext cx="5448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35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31">
            <a:extLst>
              <a:ext uri="{FF2B5EF4-FFF2-40B4-BE49-F238E27FC236}">
                <a16:creationId xmlns:a16="http://schemas.microsoft.com/office/drawing/2014/main" id="{11215D92-F7F2-47A9-AEE1-53181B4CBC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67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</Words>
  <Application>Microsoft Office PowerPoint</Application>
  <PresentationFormat>Widescreen</PresentationFormat>
  <Paragraphs>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Loretta Cherry</dc:creator>
  <cp:lastModifiedBy>Loretta Cherry</cp:lastModifiedBy>
  <cp:revision>1</cp:revision>
  <dcterms:created xsi:type="dcterms:W3CDTF">2018-09-14T20:32:03Z</dcterms:created>
  <dcterms:modified xsi:type="dcterms:W3CDTF">2018-09-14T20:44:13Z</dcterms:modified>
</cp:coreProperties>
</file>